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Quicksand Bold" charset="1" panose="000000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6924734"/>
            <a:ext cx="18288000" cy="3362266"/>
          </a:xfrm>
          <a:custGeom>
            <a:avLst/>
            <a:gdLst/>
            <a:ahLst/>
            <a:cxnLst/>
            <a:rect r="r" b="b" t="t" l="l"/>
            <a:pathLst>
              <a:path h="3362266" w="18288000">
                <a:moveTo>
                  <a:pt x="0" y="0"/>
                </a:moveTo>
                <a:lnTo>
                  <a:pt x="18288000" y="0"/>
                </a:lnTo>
                <a:lnTo>
                  <a:pt x="18288000" y="3362266"/>
                </a:lnTo>
                <a:lnTo>
                  <a:pt x="0" y="3362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35696"/>
            <a:ext cx="5644865" cy="2976784"/>
          </a:xfrm>
          <a:custGeom>
            <a:avLst/>
            <a:gdLst/>
            <a:ahLst/>
            <a:cxnLst/>
            <a:rect r="r" b="b" t="t" l="l"/>
            <a:pathLst>
              <a:path h="2976784" w="5644865">
                <a:moveTo>
                  <a:pt x="0" y="0"/>
                </a:moveTo>
                <a:lnTo>
                  <a:pt x="5644865" y="0"/>
                </a:lnTo>
                <a:lnTo>
                  <a:pt x="5644865" y="2976784"/>
                </a:lnTo>
                <a:lnTo>
                  <a:pt x="0" y="2976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84298" y="1898028"/>
            <a:ext cx="4621294" cy="6936276"/>
          </a:xfrm>
          <a:custGeom>
            <a:avLst/>
            <a:gdLst/>
            <a:ahLst/>
            <a:cxnLst/>
            <a:rect r="r" b="b" t="t" l="l"/>
            <a:pathLst>
              <a:path h="6936276" w="4621294">
                <a:moveTo>
                  <a:pt x="0" y="0"/>
                </a:moveTo>
                <a:lnTo>
                  <a:pt x="4621294" y="0"/>
                </a:lnTo>
                <a:lnTo>
                  <a:pt x="4621294" y="6936276"/>
                </a:lnTo>
                <a:lnTo>
                  <a:pt x="0" y="6936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40829" y="1898028"/>
            <a:ext cx="8663728" cy="6936276"/>
          </a:xfrm>
          <a:custGeom>
            <a:avLst/>
            <a:gdLst/>
            <a:ahLst/>
            <a:cxnLst/>
            <a:rect r="r" b="b" t="t" l="l"/>
            <a:pathLst>
              <a:path h="6936276" w="8663728">
                <a:moveTo>
                  <a:pt x="0" y="0"/>
                </a:moveTo>
                <a:lnTo>
                  <a:pt x="8663728" y="0"/>
                </a:lnTo>
                <a:lnTo>
                  <a:pt x="8663728" y="6936276"/>
                </a:lnTo>
                <a:lnTo>
                  <a:pt x="0" y="69362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980" t="0" r="-1211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8268" y="7424374"/>
            <a:ext cx="2654164" cy="2654164"/>
          </a:xfrm>
          <a:custGeom>
            <a:avLst/>
            <a:gdLst/>
            <a:ahLst/>
            <a:cxnLst/>
            <a:rect r="r" b="b" t="t" l="l"/>
            <a:pathLst>
              <a:path h="2654164" w="2654164">
                <a:moveTo>
                  <a:pt x="0" y="0"/>
                </a:moveTo>
                <a:lnTo>
                  <a:pt x="2654164" y="0"/>
                </a:lnTo>
                <a:lnTo>
                  <a:pt x="2654164" y="2654164"/>
                </a:lnTo>
                <a:lnTo>
                  <a:pt x="0" y="26541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52349" y="1452696"/>
            <a:ext cx="5126647" cy="2465673"/>
          </a:xfrm>
          <a:custGeom>
            <a:avLst/>
            <a:gdLst/>
            <a:ahLst/>
            <a:cxnLst/>
            <a:rect r="r" b="b" t="t" l="l"/>
            <a:pathLst>
              <a:path h="2465673" w="5126647">
                <a:moveTo>
                  <a:pt x="0" y="0"/>
                </a:moveTo>
                <a:lnTo>
                  <a:pt x="5126647" y="0"/>
                </a:lnTo>
                <a:lnTo>
                  <a:pt x="5126647" y="2465673"/>
                </a:lnTo>
                <a:lnTo>
                  <a:pt x="0" y="24656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57800" y="3059633"/>
            <a:ext cx="6530198" cy="5774671"/>
          </a:xfrm>
          <a:custGeom>
            <a:avLst/>
            <a:gdLst/>
            <a:ahLst/>
            <a:cxnLst/>
            <a:rect r="r" b="b" t="t" l="l"/>
            <a:pathLst>
              <a:path h="5774671" w="6530198">
                <a:moveTo>
                  <a:pt x="0" y="0"/>
                </a:moveTo>
                <a:lnTo>
                  <a:pt x="6530198" y="0"/>
                </a:lnTo>
                <a:lnTo>
                  <a:pt x="6530198" y="5774671"/>
                </a:lnTo>
                <a:lnTo>
                  <a:pt x="0" y="57746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215" t="0" r="-251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419492" y="3610974"/>
            <a:ext cx="3868508" cy="5223330"/>
          </a:xfrm>
          <a:custGeom>
            <a:avLst/>
            <a:gdLst/>
            <a:ahLst/>
            <a:cxnLst/>
            <a:rect r="r" b="b" t="t" l="l"/>
            <a:pathLst>
              <a:path h="5223330" w="3868508">
                <a:moveTo>
                  <a:pt x="0" y="0"/>
                </a:moveTo>
                <a:lnTo>
                  <a:pt x="3868508" y="0"/>
                </a:lnTo>
                <a:lnTo>
                  <a:pt x="3868508" y="5223330"/>
                </a:lnTo>
                <a:lnTo>
                  <a:pt x="0" y="52233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316" t="-8696" r="-3802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191585" y="267776"/>
            <a:ext cx="9561314" cy="1872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>
                <a:solidFill>
                  <a:srgbClr val="047CA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Liefde, geloof en hoop delen</a:t>
            </a:r>
          </a:p>
          <a:p>
            <a:pPr algn="ctr">
              <a:lnSpc>
                <a:spcPts val="7559"/>
              </a:lnSpc>
            </a:pPr>
            <a:r>
              <a:rPr lang="en-US" sz="5399">
                <a:solidFill>
                  <a:srgbClr val="047CA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in de Arabische wereld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835828" y="7817831"/>
            <a:ext cx="9574014" cy="788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FDFDFC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Productie - Uitzendingen - Nazorg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339731" y="9177154"/>
            <a:ext cx="5591572" cy="870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5107">
                <a:solidFill>
                  <a:srgbClr val="047CA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Media for Change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DAGKcRhKw3Q</dc:identifier>
  <dcterms:modified xsi:type="dcterms:W3CDTF">2011-08-01T06:04:30Z</dcterms:modified>
  <cp:revision>1</cp:revision>
  <dc:title>Liefde, geloof en hoop delen in de Arabische wereld</dc:title>
</cp:coreProperties>
</file>