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to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757575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757575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757575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757575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757575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7575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pto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ubtitle 2"/>
          <p:cNvSpPr txBox="1"/>
          <p:nvPr>
            <p:ph type="subTitle" sz="quarter" idx="1"/>
          </p:nvPr>
        </p:nvSpPr>
        <p:spPr>
          <a:xfrm>
            <a:off x="1524000" y="3602037"/>
            <a:ext cx="9144000" cy="165576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96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50" y="0"/>
            <a:ext cx="12179303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